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iterata" charset="1" panose="00000000000000000000"/>
      <p:regular r:id="rId10"/>
    </p:embeddedFont>
    <p:embeddedFont>
      <p:font typeface="Literata Bold" charset="1" panose="00000000000000000000"/>
      <p:regular r:id="rId11"/>
    </p:embeddedFont>
    <p:embeddedFont>
      <p:font typeface="Literata Italics" charset="1" panose="00000000000000000000"/>
      <p:regular r:id="rId12"/>
    </p:embeddedFont>
    <p:embeddedFont>
      <p:font typeface="Literata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Open Sauce Italics" charset="1" panose="00000500000000000000"/>
      <p:regular r:id="rId22"/>
    </p:embeddedFont>
    <p:embeddedFont>
      <p:font typeface="Open Sauce Bold Italics" charset="1" panose="00000800000000000000"/>
      <p:regular r:id="rId23"/>
    </p:embeddedFont>
    <p:embeddedFont>
      <p:font typeface="Open Sauce Light" charset="1" panose="00000400000000000000"/>
      <p:regular r:id="rId24"/>
    </p:embeddedFont>
    <p:embeddedFont>
      <p:font typeface="Open Sauce Light Italics" charset="1" panose="00000400000000000000"/>
      <p:regular r:id="rId25"/>
    </p:embeddedFont>
    <p:embeddedFont>
      <p:font typeface="Open Sauce Medium" charset="1" panose="00000600000000000000"/>
      <p:regular r:id="rId26"/>
    </p:embeddedFont>
    <p:embeddedFont>
      <p:font typeface="Open Sauce Medium Italics" charset="1" panose="00000600000000000000"/>
      <p:regular r:id="rId27"/>
    </p:embeddedFont>
    <p:embeddedFont>
      <p:font typeface="Open Sauce Semi-Bold" charset="1" panose="00000700000000000000"/>
      <p:regular r:id="rId28"/>
    </p:embeddedFont>
    <p:embeddedFont>
      <p:font typeface="Open Sauce Semi-Bold Italics" charset="1" panose="00000700000000000000"/>
      <p:regular r:id="rId29"/>
    </p:embeddedFont>
    <p:embeddedFont>
      <p:font typeface="Open Sauce Heavy" charset="1" panose="00000A00000000000000"/>
      <p:regular r:id="rId30"/>
    </p:embeddedFont>
    <p:embeddedFont>
      <p:font typeface="Open Sauce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FyqewK1iE.mp4" Type="http://schemas.openxmlformats.org/officeDocument/2006/relationships/video"/><Relationship Id="rId4" Target="../media/VAFyqewK1iE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05594" y="519705"/>
            <a:ext cx="7386513" cy="9247591"/>
          </a:xfrm>
          <a:custGeom>
            <a:avLst/>
            <a:gdLst/>
            <a:ahLst/>
            <a:cxnLst/>
            <a:rect r="r" b="b" t="t" l="l"/>
            <a:pathLst>
              <a:path h="9247591" w="7386513">
                <a:moveTo>
                  <a:pt x="0" y="0"/>
                </a:moveTo>
                <a:lnTo>
                  <a:pt x="7386513" y="0"/>
                </a:lnTo>
                <a:lnTo>
                  <a:pt x="7386513" y="9247590"/>
                </a:lnTo>
                <a:lnTo>
                  <a:pt x="0" y="92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6199" y="2131919"/>
            <a:ext cx="8303101" cy="6023161"/>
            <a:chOff x="0" y="0"/>
            <a:chExt cx="2186825" cy="15863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825" cy="1586347"/>
            </a:xfrm>
            <a:custGeom>
              <a:avLst/>
              <a:gdLst/>
              <a:ahLst/>
              <a:cxnLst/>
              <a:rect r="r" b="b" t="t" l="l"/>
              <a:pathLst>
                <a:path h="1586347" w="2186825">
                  <a:moveTo>
                    <a:pt x="32634" y="0"/>
                  </a:moveTo>
                  <a:lnTo>
                    <a:pt x="2154190" y="0"/>
                  </a:lnTo>
                  <a:cubicBezTo>
                    <a:pt x="2162846" y="0"/>
                    <a:pt x="2171146" y="3438"/>
                    <a:pt x="2177267" y="9558"/>
                  </a:cubicBezTo>
                  <a:cubicBezTo>
                    <a:pt x="2183386" y="15679"/>
                    <a:pt x="2186825" y="23979"/>
                    <a:pt x="2186825" y="32634"/>
                  </a:cubicBezTo>
                  <a:lnTo>
                    <a:pt x="2186825" y="1553713"/>
                  </a:lnTo>
                  <a:cubicBezTo>
                    <a:pt x="2186825" y="1562368"/>
                    <a:pt x="2183386" y="1570668"/>
                    <a:pt x="2177267" y="1576789"/>
                  </a:cubicBezTo>
                  <a:cubicBezTo>
                    <a:pt x="2171146" y="1582909"/>
                    <a:pt x="2162846" y="1586347"/>
                    <a:pt x="2154190" y="1586347"/>
                  </a:cubicBezTo>
                  <a:lnTo>
                    <a:pt x="32634" y="1586347"/>
                  </a:lnTo>
                  <a:cubicBezTo>
                    <a:pt x="14611" y="1586347"/>
                    <a:pt x="0" y="1571736"/>
                    <a:pt x="0" y="1553713"/>
                  </a:cubicBezTo>
                  <a:lnTo>
                    <a:pt x="0" y="32634"/>
                  </a:lnTo>
                  <a:cubicBezTo>
                    <a:pt x="0" y="14611"/>
                    <a:pt x="14611" y="0"/>
                    <a:pt x="326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86825" cy="1624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534048" y="7552598"/>
            <a:ext cx="3147403" cy="900633"/>
            <a:chOff x="0" y="0"/>
            <a:chExt cx="883555" cy="252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3555" cy="252830"/>
            </a:xfrm>
            <a:custGeom>
              <a:avLst/>
              <a:gdLst/>
              <a:ahLst/>
              <a:cxnLst/>
              <a:rect r="r" b="b" t="t" l="l"/>
              <a:pathLst>
                <a:path h="252830" w="883555">
                  <a:moveTo>
                    <a:pt x="126415" y="0"/>
                  </a:moveTo>
                  <a:lnTo>
                    <a:pt x="757140" y="0"/>
                  </a:lnTo>
                  <a:cubicBezTo>
                    <a:pt x="790667" y="0"/>
                    <a:pt x="822821" y="13319"/>
                    <a:pt x="846529" y="37026"/>
                  </a:cubicBezTo>
                  <a:cubicBezTo>
                    <a:pt x="870236" y="60734"/>
                    <a:pt x="883555" y="92888"/>
                    <a:pt x="883555" y="126415"/>
                  </a:cubicBezTo>
                  <a:lnTo>
                    <a:pt x="883555" y="126415"/>
                  </a:lnTo>
                  <a:cubicBezTo>
                    <a:pt x="883555" y="196232"/>
                    <a:pt x="826957" y="252830"/>
                    <a:pt x="757140" y="252830"/>
                  </a:cubicBezTo>
                  <a:lnTo>
                    <a:pt x="126415" y="252830"/>
                  </a:lnTo>
                  <a:cubicBezTo>
                    <a:pt x="56598" y="252830"/>
                    <a:pt x="0" y="196232"/>
                    <a:pt x="0" y="126415"/>
                  </a:cubicBezTo>
                  <a:lnTo>
                    <a:pt x="0" y="126415"/>
                  </a:lnTo>
                  <a:cubicBezTo>
                    <a:pt x="0" y="56598"/>
                    <a:pt x="56598" y="0"/>
                    <a:pt x="126415" y="0"/>
                  </a:cubicBezTo>
                  <a:close/>
                </a:path>
              </a:pathLst>
            </a:custGeom>
            <a:solidFill>
              <a:srgbClr val="FDBE11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83555" cy="290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659122"/>
            <a:ext cx="7303696" cy="4893476"/>
          </a:xfrm>
          <a:custGeom>
            <a:avLst/>
            <a:gdLst/>
            <a:ahLst/>
            <a:cxnLst/>
            <a:rect r="r" b="b" t="t" l="l"/>
            <a:pathLst>
              <a:path h="4893476" w="7303696">
                <a:moveTo>
                  <a:pt x="0" y="0"/>
                </a:moveTo>
                <a:lnTo>
                  <a:pt x="7303696" y="0"/>
                </a:lnTo>
                <a:lnTo>
                  <a:pt x="7303696" y="4893476"/>
                </a:lnTo>
                <a:lnTo>
                  <a:pt x="0" y="4893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56199" y="2551597"/>
            <a:ext cx="8303101" cy="367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01012C"/>
                </a:solidFill>
                <a:latin typeface="Literata Bold"/>
              </a:rPr>
              <a:t>Analisis Komputasional Microwave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7208" y="6555268"/>
            <a:ext cx="762108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1012C"/>
                </a:solidFill>
                <a:latin typeface="Open Sauce Bold"/>
              </a:rPr>
              <a:t>Tubes Pengkom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405607"/>
            <a:ext cx="3651848" cy="447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4"/>
              </a:lnSpc>
              <a:spcBef>
                <a:spcPct val="0"/>
              </a:spcBef>
            </a:pPr>
            <a:r>
              <a:rPr lang="en-US" sz="2632">
                <a:solidFill>
                  <a:srgbClr val="01012C"/>
                </a:solidFill>
                <a:latin typeface="Literata Bold"/>
              </a:rPr>
              <a:t>Kelompok 7 - Kelas 20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41241" y="7695258"/>
            <a:ext cx="2333018" cy="54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>
                <a:solidFill>
                  <a:srgbClr val="01012C"/>
                </a:solidFill>
                <a:latin typeface="Literata Bold"/>
              </a:rPr>
              <a:t>Start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76300"/>
            <a:ext cx="12848750" cy="136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1012C"/>
                </a:solidFill>
                <a:latin typeface="Literata Bold"/>
              </a:rPr>
              <a:t>Cara Kerja Microwave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78973" y="-736827"/>
            <a:ext cx="11760654" cy="1176065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450542" y="3007774"/>
            <a:ext cx="6002533" cy="990418"/>
          </a:xfrm>
          <a:custGeom>
            <a:avLst/>
            <a:gdLst/>
            <a:ahLst/>
            <a:cxnLst/>
            <a:rect r="r" b="b" t="t" l="l"/>
            <a:pathLst>
              <a:path h="990418" w="6002533">
                <a:moveTo>
                  <a:pt x="6002533" y="0"/>
                </a:moveTo>
                <a:lnTo>
                  <a:pt x="0" y="0"/>
                </a:lnTo>
                <a:lnTo>
                  <a:pt x="0" y="990418"/>
                </a:lnTo>
                <a:lnTo>
                  <a:pt x="6002533" y="990418"/>
                </a:lnTo>
                <a:lnTo>
                  <a:pt x="6002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50542" y="4292684"/>
            <a:ext cx="5986678" cy="987802"/>
          </a:xfrm>
          <a:custGeom>
            <a:avLst/>
            <a:gdLst/>
            <a:ahLst/>
            <a:cxnLst/>
            <a:rect r="r" b="b" t="t" l="l"/>
            <a:pathLst>
              <a:path h="987802" w="5986678">
                <a:moveTo>
                  <a:pt x="5986678" y="0"/>
                </a:moveTo>
                <a:lnTo>
                  <a:pt x="0" y="0"/>
                </a:lnTo>
                <a:lnTo>
                  <a:pt x="0" y="987802"/>
                </a:lnTo>
                <a:lnTo>
                  <a:pt x="5986678" y="987802"/>
                </a:lnTo>
                <a:lnTo>
                  <a:pt x="59866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50542" y="5612063"/>
            <a:ext cx="6002533" cy="990418"/>
            <a:chOff x="0" y="0"/>
            <a:chExt cx="8003378" cy="1320557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0" y="0"/>
              <a:ext cx="8003378" cy="1320557"/>
            </a:xfrm>
            <a:custGeom>
              <a:avLst/>
              <a:gdLst/>
              <a:ahLst/>
              <a:cxnLst/>
              <a:rect r="r" b="b" t="t" l="l"/>
              <a:pathLst>
                <a:path h="1320557" w="8003378">
                  <a:moveTo>
                    <a:pt x="8003378" y="0"/>
                  </a:moveTo>
                  <a:lnTo>
                    <a:pt x="0" y="0"/>
                  </a:lnTo>
                  <a:lnTo>
                    <a:pt x="0" y="1320557"/>
                  </a:lnTo>
                  <a:lnTo>
                    <a:pt x="8003378" y="1320557"/>
                  </a:lnTo>
                  <a:lnTo>
                    <a:pt x="8003378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88125" y="300847"/>
              <a:ext cx="6612785" cy="556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6"/>
                </a:lnSpc>
                <a:spcBef>
                  <a:spcPct val="0"/>
                </a:spcBef>
              </a:pPr>
              <a:r>
                <a:rPr lang="en-US" sz="2504">
                  <a:solidFill>
                    <a:srgbClr val="01012C"/>
                  </a:solidFill>
                  <a:latin typeface="Literata"/>
                </a:rPr>
                <a:t>Timer akan berjalan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50542" y="7109195"/>
            <a:ext cx="6002533" cy="990418"/>
            <a:chOff x="0" y="0"/>
            <a:chExt cx="8003378" cy="1320557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8003378" cy="1320557"/>
            </a:xfrm>
            <a:custGeom>
              <a:avLst/>
              <a:gdLst/>
              <a:ahLst/>
              <a:cxnLst/>
              <a:rect r="r" b="b" t="t" l="l"/>
              <a:pathLst>
                <a:path h="1320557" w="8003378">
                  <a:moveTo>
                    <a:pt x="8003378" y="0"/>
                  </a:moveTo>
                  <a:lnTo>
                    <a:pt x="0" y="0"/>
                  </a:lnTo>
                  <a:lnTo>
                    <a:pt x="0" y="1320557"/>
                  </a:lnTo>
                  <a:lnTo>
                    <a:pt x="8003378" y="1320557"/>
                  </a:lnTo>
                  <a:lnTo>
                    <a:pt x="8003378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10947" y="61341"/>
              <a:ext cx="6612785" cy="1140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6"/>
                </a:lnSpc>
                <a:spcBef>
                  <a:spcPct val="0"/>
                </a:spcBef>
              </a:pPr>
              <a:r>
                <a:rPr lang="en-US" sz="2504">
                  <a:solidFill>
                    <a:srgbClr val="01012C"/>
                  </a:solidFill>
                  <a:latin typeface="Literata"/>
                </a:rPr>
                <a:t>Menekan start jika ingin +30 detik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8377707" y="3007774"/>
            <a:ext cx="5742121" cy="947450"/>
          </a:xfrm>
          <a:custGeom>
            <a:avLst/>
            <a:gdLst/>
            <a:ahLst/>
            <a:cxnLst/>
            <a:rect r="r" b="b" t="t" l="l"/>
            <a:pathLst>
              <a:path h="947450" w="5742121">
                <a:moveTo>
                  <a:pt x="5742121" y="0"/>
                </a:moveTo>
                <a:lnTo>
                  <a:pt x="0" y="0"/>
                </a:lnTo>
                <a:lnTo>
                  <a:pt x="0" y="947450"/>
                </a:lnTo>
                <a:lnTo>
                  <a:pt x="5742121" y="947450"/>
                </a:lnTo>
                <a:lnTo>
                  <a:pt x="57421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8377707" y="4290068"/>
            <a:ext cx="6002533" cy="990418"/>
          </a:xfrm>
          <a:custGeom>
            <a:avLst/>
            <a:gdLst/>
            <a:ahLst/>
            <a:cxnLst/>
            <a:rect r="r" b="b" t="t" l="l"/>
            <a:pathLst>
              <a:path h="990418" w="6002533">
                <a:moveTo>
                  <a:pt x="6002533" y="0"/>
                </a:moveTo>
                <a:lnTo>
                  <a:pt x="0" y="0"/>
                </a:lnTo>
                <a:lnTo>
                  <a:pt x="0" y="990418"/>
                </a:lnTo>
                <a:lnTo>
                  <a:pt x="6002533" y="990418"/>
                </a:lnTo>
                <a:lnTo>
                  <a:pt x="60025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60239" y="5613861"/>
            <a:ext cx="7315200" cy="3675888"/>
          </a:xfrm>
          <a:custGeom>
            <a:avLst/>
            <a:gdLst/>
            <a:ahLst/>
            <a:cxnLst/>
            <a:rect r="r" b="b" t="t" l="l"/>
            <a:pathLst>
              <a:path h="3675888" w="7315200">
                <a:moveTo>
                  <a:pt x="0" y="0"/>
                </a:moveTo>
                <a:lnTo>
                  <a:pt x="7315200" y="0"/>
                </a:lnTo>
                <a:lnTo>
                  <a:pt x="7315200" y="3675888"/>
                </a:lnTo>
                <a:lnTo>
                  <a:pt x="0" y="3675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08752" y="3258568"/>
            <a:ext cx="4959589" cy="4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  <a:spcBef>
                <a:spcPct val="0"/>
              </a:spcBef>
            </a:pPr>
            <a:r>
              <a:rPr lang="en-US" sz="2504">
                <a:solidFill>
                  <a:srgbClr val="01012C"/>
                </a:solidFill>
                <a:latin typeface="Literata"/>
              </a:rPr>
              <a:t>Memilih metode memasak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41635" y="4542170"/>
            <a:ext cx="4959589" cy="4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  <a:spcBef>
                <a:spcPct val="0"/>
              </a:spcBef>
            </a:pPr>
            <a:r>
              <a:rPr lang="en-US" sz="2504">
                <a:solidFill>
                  <a:srgbClr val="01012C"/>
                </a:solidFill>
                <a:latin typeface="Literata"/>
              </a:rPr>
              <a:t>Menentukan waktu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60239" y="3039493"/>
            <a:ext cx="4959589" cy="86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  <a:spcBef>
                <a:spcPct val="0"/>
              </a:spcBef>
            </a:pPr>
            <a:r>
              <a:rPr lang="en-US" sz="2504">
                <a:solidFill>
                  <a:srgbClr val="01012C"/>
                </a:solidFill>
                <a:latin typeface="Literata"/>
              </a:rPr>
              <a:t>Menekan  stop/cancel untuk memberhentikan waktu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19846" y="4540862"/>
            <a:ext cx="4440376" cy="4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  <a:spcBef>
                <a:spcPct val="0"/>
              </a:spcBef>
            </a:pPr>
            <a:r>
              <a:rPr lang="en-US" sz="2504">
                <a:solidFill>
                  <a:srgbClr val="01012C"/>
                </a:solidFill>
                <a:latin typeface="Literata"/>
              </a:rPr>
              <a:t>Proses pemasakkan selesai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24311" y="1374989"/>
            <a:ext cx="14241806" cy="4783279"/>
            <a:chOff x="0" y="0"/>
            <a:chExt cx="3750928" cy="12597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50928" cy="1259794"/>
            </a:xfrm>
            <a:custGeom>
              <a:avLst/>
              <a:gdLst/>
              <a:ahLst/>
              <a:cxnLst/>
              <a:rect r="r" b="b" t="t" l="l"/>
              <a:pathLst>
                <a:path h="1259794" w="3750928">
                  <a:moveTo>
                    <a:pt x="19026" y="0"/>
                  </a:moveTo>
                  <a:lnTo>
                    <a:pt x="3731902" y="0"/>
                  </a:lnTo>
                  <a:cubicBezTo>
                    <a:pt x="3736948" y="0"/>
                    <a:pt x="3741787" y="2005"/>
                    <a:pt x="3745356" y="5573"/>
                  </a:cubicBezTo>
                  <a:cubicBezTo>
                    <a:pt x="3748924" y="9141"/>
                    <a:pt x="3750928" y="13980"/>
                    <a:pt x="3750928" y="19026"/>
                  </a:cubicBezTo>
                  <a:lnTo>
                    <a:pt x="3750928" y="1240768"/>
                  </a:lnTo>
                  <a:cubicBezTo>
                    <a:pt x="3750928" y="1245814"/>
                    <a:pt x="3748924" y="1250653"/>
                    <a:pt x="3745356" y="1254221"/>
                  </a:cubicBezTo>
                  <a:cubicBezTo>
                    <a:pt x="3741787" y="1257789"/>
                    <a:pt x="3736948" y="1259794"/>
                    <a:pt x="3731902" y="1259794"/>
                  </a:cubicBezTo>
                  <a:lnTo>
                    <a:pt x="19026" y="1259794"/>
                  </a:lnTo>
                  <a:cubicBezTo>
                    <a:pt x="8518" y="1259794"/>
                    <a:pt x="0" y="1251275"/>
                    <a:pt x="0" y="1240768"/>
                  </a:cubicBezTo>
                  <a:lnTo>
                    <a:pt x="0" y="19026"/>
                  </a:lnTo>
                  <a:cubicBezTo>
                    <a:pt x="0" y="13980"/>
                    <a:pt x="2005" y="9141"/>
                    <a:pt x="5573" y="5573"/>
                  </a:cubicBezTo>
                  <a:cubicBezTo>
                    <a:pt x="9141" y="2005"/>
                    <a:pt x="13980" y="0"/>
                    <a:pt x="190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50928" cy="1297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3991" y="725655"/>
            <a:ext cx="1545113" cy="3090226"/>
          </a:xfrm>
          <a:custGeom>
            <a:avLst/>
            <a:gdLst/>
            <a:ahLst/>
            <a:cxnLst/>
            <a:rect r="r" b="b" t="t" l="l"/>
            <a:pathLst>
              <a:path h="3090226" w="1545113">
                <a:moveTo>
                  <a:pt x="0" y="0"/>
                </a:moveTo>
                <a:lnTo>
                  <a:pt x="1545113" y="0"/>
                </a:lnTo>
                <a:lnTo>
                  <a:pt x="1545113" y="3090226"/>
                </a:lnTo>
                <a:lnTo>
                  <a:pt x="0" y="309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99374" y="9183781"/>
            <a:ext cx="20561308" cy="2781300"/>
            <a:chOff x="0" y="0"/>
            <a:chExt cx="5415324" cy="7325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15324" cy="732523"/>
            </a:xfrm>
            <a:custGeom>
              <a:avLst/>
              <a:gdLst/>
              <a:ahLst/>
              <a:cxnLst/>
              <a:rect r="r" b="b" t="t" l="l"/>
              <a:pathLst>
                <a:path h="732523" w="5415324">
                  <a:moveTo>
                    <a:pt x="0" y="0"/>
                  </a:moveTo>
                  <a:lnTo>
                    <a:pt x="5415324" y="0"/>
                  </a:lnTo>
                  <a:lnTo>
                    <a:pt x="5415324" y="732523"/>
                  </a:lnTo>
                  <a:lnTo>
                    <a:pt x="0" y="732523"/>
                  </a:lnTo>
                  <a:close/>
                </a:path>
              </a:pathLst>
            </a:custGeom>
            <a:solidFill>
              <a:srgbClr val="0067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15324" cy="770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508240" y="8555909"/>
            <a:ext cx="4253695" cy="1256612"/>
          </a:xfrm>
          <a:custGeom>
            <a:avLst/>
            <a:gdLst/>
            <a:ahLst/>
            <a:cxnLst/>
            <a:rect r="r" b="b" t="t" l="l"/>
            <a:pathLst>
              <a:path h="1256612" w="4253695">
                <a:moveTo>
                  <a:pt x="0" y="0"/>
                </a:moveTo>
                <a:lnTo>
                  <a:pt x="4253695" y="0"/>
                </a:lnTo>
                <a:lnTo>
                  <a:pt x="4253695" y="1256612"/>
                </a:lnTo>
                <a:lnTo>
                  <a:pt x="0" y="125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68878" y="6379271"/>
            <a:ext cx="1740638" cy="2583507"/>
          </a:xfrm>
          <a:custGeom>
            <a:avLst/>
            <a:gdLst/>
            <a:ahLst/>
            <a:cxnLst/>
            <a:rect r="r" b="b" t="t" l="l"/>
            <a:pathLst>
              <a:path h="2583507" w="1740638">
                <a:moveTo>
                  <a:pt x="0" y="0"/>
                </a:moveTo>
                <a:lnTo>
                  <a:pt x="1740638" y="0"/>
                </a:lnTo>
                <a:lnTo>
                  <a:pt x="1740638" y="2583507"/>
                </a:lnTo>
                <a:lnTo>
                  <a:pt x="0" y="2583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17751" y="6453544"/>
            <a:ext cx="2188466" cy="2490431"/>
          </a:xfrm>
          <a:custGeom>
            <a:avLst/>
            <a:gdLst/>
            <a:ahLst/>
            <a:cxnLst/>
            <a:rect r="r" b="b" t="t" l="l"/>
            <a:pathLst>
              <a:path h="2490431" w="2188466">
                <a:moveTo>
                  <a:pt x="0" y="0"/>
                </a:moveTo>
                <a:lnTo>
                  <a:pt x="2188467" y="0"/>
                </a:lnTo>
                <a:lnTo>
                  <a:pt x="2188467" y="2490431"/>
                </a:lnTo>
                <a:lnTo>
                  <a:pt x="0" y="24904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14453" y="6565056"/>
            <a:ext cx="1459348" cy="2302719"/>
          </a:xfrm>
          <a:custGeom>
            <a:avLst/>
            <a:gdLst/>
            <a:ahLst/>
            <a:cxnLst/>
            <a:rect r="r" b="b" t="t" l="l"/>
            <a:pathLst>
              <a:path h="2302719" w="1459348">
                <a:moveTo>
                  <a:pt x="0" y="0"/>
                </a:moveTo>
                <a:lnTo>
                  <a:pt x="1459349" y="0"/>
                </a:lnTo>
                <a:lnTo>
                  <a:pt x="1459349" y="2302719"/>
                </a:lnTo>
                <a:lnTo>
                  <a:pt x="0" y="23027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23195" y="1847101"/>
            <a:ext cx="12916171" cy="103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76"/>
              </a:lnSpc>
              <a:spcBef>
                <a:spcPct val="0"/>
              </a:spcBef>
            </a:pPr>
            <a:r>
              <a:rPr lang="en-US" sz="6054">
                <a:solidFill>
                  <a:srgbClr val="01012C"/>
                </a:solidFill>
                <a:latin typeface="Literata Bold"/>
              </a:rPr>
              <a:t>Dekomposisi Program Microwave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59261" y="3125375"/>
            <a:ext cx="13044039" cy="262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6557" indent="-268279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01012C"/>
                </a:solidFill>
                <a:latin typeface="Literata"/>
              </a:rPr>
              <a:t>Mode manual, dapat mengatur sendiri suhu dan waktu microwave</a:t>
            </a:r>
          </a:p>
          <a:p>
            <a:pPr marL="536557" indent="-268279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01012C"/>
                </a:solidFill>
                <a:latin typeface="Literata"/>
              </a:rPr>
              <a:t>Mode reheat, untuk memanaskan kembali makanan (60°c dalam waktu 4 menit)</a:t>
            </a:r>
          </a:p>
          <a:p>
            <a:pPr marL="536557" indent="-268279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01012C"/>
                </a:solidFill>
                <a:latin typeface="Literata"/>
              </a:rPr>
              <a:t>Mode defrost, untuk melelehkan makanan beku (40°c dalam waktu 12 menit)</a:t>
            </a:r>
          </a:p>
          <a:p>
            <a:pPr marL="536557" indent="-268279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01012C"/>
                </a:solidFill>
                <a:latin typeface="Literata"/>
              </a:rPr>
              <a:t>Mode popcorn, untuk membuat popcorn (180°c dalam waktu 3 menit)</a:t>
            </a:r>
          </a:p>
          <a:p>
            <a:pPr marL="536557" indent="-268279" lvl="1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01012C"/>
                </a:solidFill>
                <a:latin typeface="Literata"/>
              </a:rPr>
              <a:t>Mode coffee/milk (60°c dalam waktu 2 menit)</a:t>
            </a:r>
          </a:p>
          <a:p>
            <a:pPr>
              <a:lnSpc>
                <a:spcPts val="3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4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0264" y="2512956"/>
            <a:ext cx="1754273" cy="692243"/>
            <a:chOff x="0" y="0"/>
            <a:chExt cx="462031" cy="1823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031" cy="182319"/>
            </a:xfrm>
            <a:custGeom>
              <a:avLst/>
              <a:gdLst/>
              <a:ahLst/>
              <a:cxnLst/>
              <a:rect r="r" b="b" t="t" l="l"/>
              <a:pathLst>
                <a:path h="182319" w="462031">
                  <a:moveTo>
                    <a:pt x="91160" y="0"/>
                  </a:moveTo>
                  <a:lnTo>
                    <a:pt x="370871" y="0"/>
                  </a:lnTo>
                  <a:cubicBezTo>
                    <a:pt x="421217" y="0"/>
                    <a:pt x="462031" y="40814"/>
                    <a:pt x="462031" y="91160"/>
                  </a:cubicBezTo>
                  <a:lnTo>
                    <a:pt x="462031" y="91160"/>
                  </a:lnTo>
                  <a:cubicBezTo>
                    <a:pt x="462031" y="141506"/>
                    <a:pt x="421217" y="182319"/>
                    <a:pt x="370871" y="182319"/>
                  </a:cubicBezTo>
                  <a:lnTo>
                    <a:pt x="91160" y="182319"/>
                  </a:lnTo>
                  <a:cubicBezTo>
                    <a:pt x="40814" y="182319"/>
                    <a:pt x="0" y="141506"/>
                    <a:pt x="0" y="91160"/>
                  </a:cubicBezTo>
                  <a:lnTo>
                    <a:pt x="0" y="91160"/>
                  </a:lnTo>
                  <a:cubicBezTo>
                    <a:pt x="0" y="40814"/>
                    <a:pt x="40814" y="0"/>
                    <a:pt x="91160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62031" cy="229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6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2774537" y="2848627"/>
            <a:ext cx="908336" cy="104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3555952" y="2467865"/>
            <a:ext cx="1833098" cy="761523"/>
            <a:chOff x="0" y="0"/>
            <a:chExt cx="1467396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7396" cy="609600"/>
            </a:xfrm>
            <a:custGeom>
              <a:avLst/>
              <a:gdLst/>
              <a:ahLst/>
              <a:cxnLst/>
              <a:rect r="r" b="b" t="t" l="l"/>
              <a:pathLst>
                <a:path h="609600" w="1467396">
                  <a:moveTo>
                    <a:pt x="203200" y="0"/>
                  </a:moveTo>
                  <a:lnTo>
                    <a:pt x="1467396" y="0"/>
                  </a:lnTo>
                  <a:lnTo>
                    <a:pt x="126419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1264196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54697" y="2282408"/>
            <a:ext cx="1555715" cy="1132437"/>
            <a:chOff x="0" y="0"/>
            <a:chExt cx="1116605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6605" cy="812800"/>
            </a:xfrm>
            <a:custGeom>
              <a:avLst/>
              <a:gdLst/>
              <a:ahLst/>
              <a:cxnLst/>
              <a:rect r="r" b="b" t="t" l="l"/>
              <a:pathLst>
                <a:path h="812800" w="1116605">
                  <a:moveTo>
                    <a:pt x="558302" y="0"/>
                  </a:moveTo>
                  <a:lnTo>
                    <a:pt x="1116605" y="406400"/>
                  </a:lnTo>
                  <a:lnTo>
                    <a:pt x="558302" y="812800"/>
                  </a:lnTo>
                  <a:lnTo>
                    <a:pt x="0" y="406400"/>
                  </a:lnTo>
                  <a:lnTo>
                    <a:pt x="558302" y="0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01600"/>
              <a:ext cx="837205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79582">
            <a:off x="10688267" y="2241184"/>
            <a:ext cx="1608581" cy="1132437"/>
            <a:chOff x="0" y="0"/>
            <a:chExt cx="1154549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4549" cy="812800"/>
            </a:xfrm>
            <a:custGeom>
              <a:avLst/>
              <a:gdLst/>
              <a:ahLst/>
              <a:cxnLst/>
              <a:rect r="r" b="b" t="t" l="l"/>
              <a:pathLst>
                <a:path h="812800" w="1154549">
                  <a:moveTo>
                    <a:pt x="577275" y="0"/>
                  </a:moveTo>
                  <a:lnTo>
                    <a:pt x="1154549" y="406400"/>
                  </a:lnTo>
                  <a:lnTo>
                    <a:pt x="577275" y="812800"/>
                  </a:lnTo>
                  <a:lnTo>
                    <a:pt x="0" y="406400"/>
                  </a:lnTo>
                  <a:lnTo>
                    <a:pt x="577275" y="0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101600"/>
              <a:ext cx="875149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285592" y="2277268"/>
            <a:ext cx="1751562" cy="1132437"/>
            <a:chOff x="0" y="0"/>
            <a:chExt cx="125717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7173" cy="812800"/>
            </a:xfrm>
            <a:custGeom>
              <a:avLst/>
              <a:gdLst/>
              <a:ahLst/>
              <a:cxnLst/>
              <a:rect r="r" b="b" t="t" l="l"/>
              <a:pathLst>
                <a:path h="812800" w="1257173">
                  <a:moveTo>
                    <a:pt x="628587" y="0"/>
                  </a:moveTo>
                  <a:lnTo>
                    <a:pt x="1257173" y="406400"/>
                  </a:lnTo>
                  <a:lnTo>
                    <a:pt x="628587" y="812800"/>
                  </a:lnTo>
                  <a:lnTo>
                    <a:pt x="0" y="406400"/>
                  </a:lnTo>
                  <a:lnTo>
                    <a:pt x="628587" y="0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39700" y="101600"/>
              <a:ext cx="977773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93194">
            <a:off x="13318705" y="2188606"/>
            <a:ext cx="1419161" cy="1132437"/>
            <a:chOff x="0" y="0"/>
            <a:chExt cx="1018594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8594" cy="812800"/>
            </a:xfrm>
            <a:custGeom>
              <a:avLst/>
              <a:gdLst/>
              <a:ahLst/>
              <a:cxnLst/>
              <a:rect r="r" b="b" t="t" l="l"/>
              <a:pathLst>
                <a:path h="812800" w="1018594">
                  <a:moveTo>
                    <a:pt x="509297" y="0"/>
                  </a:moveTo>
                  <a:lnTo>
                    <a:pt x="1018594" y="406400"/>
                  </a:lnTo>
                  <a:lnTo>
                    <a:pt x="509297" y="812800"/>
                  </a:lnTo>
                  <a:lnTo>
                    <a:pt x="0" y="406400"/>
                  </a:lnTo>
                  <a:lnTo>
                    <a:pt x="509297" y="0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39700" y="101600"/>
              <a:ext cx="739194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58390" y="2169049"/>
            <a:ext cx="1569456" cy="1132437"/>
            <a:chOff x="0" y="0"/>
            <a:chExt cx="1126468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6468" cy="812800"/>
            </a:xfrm>
            <a:custGeom>
              <a:avLst/>
              <a:gdLst/>
              <a:ahLst/>
              <a:cxnLst/>
              <a:rect r="r" b="b" t="t" l="l"/>
              <a:pathLst>
                <a:path h="812800" w="1126468">
                  <a:moveTo>
                    <a:pt x="563234" y="0"/>
                  </a:moveTo>
                  <a:lnTo>
                    <a:pt x="1126468" y="406400"/>
                  </a:lnTo>
                  <a:lnTo>
                    <a:pt x="563234" y="812800"/>
                  </a:lnTo>
                  <a:lnTo>
                    <a:pt x="0" y="406400"/>
                  </a:lnTo>
                  <a:lnTo>
                    <a:pt x="563234" y="0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39700" y="101600"/>
              <a:ext cx="847068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142535" y="3738695"/>
            <a:ext cx="2800332" cy="749867"/>
            <a:chOff x="0" y="0"/>
            <a:chExt cx="2276514" cy="60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76514" cy="609600"/>
            </a:xfrm>
            <a:custGeom>
              <a:avLst/>
              <a:gdLst/>
              <a:ahLst/>
              <a:cxnLst/>
              <a:rect r="r" b="b" t="t" l="l"/>
              <a:pathLst>
                <a:path h="609600" w="2276514">
                  <a:moveTo>
                    <a:pt x="203200" y="0"/>
                  </a:moveTo>
                  <a:lnTo>
                    <a:pt x="2276514" y="0"/>
                  </a:lnTo>
                  <a:lnTo>
                    <a:pt x="207331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38100"/>
              <a:ext cx="2073314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291058" y="3790749"/>
            <a:ext cx="1705884" cy="740484"/>
            <a:chOff x="0" y="0"/>
            <a:chExt cx="449286" cy="19502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49286" cy="195025"/>
            </a:xfrm>
            <a:custGeom>
              <a:avLst/>
              <a:gdLst/>
              <a:ahLst/>
              <a:cxnLst/>
              <a:rect r="r" b="b" t="t" l="l"/>
              <a:pathLst>
                <a:path h="195025" w="449286">
                  <a:moveTo>
                    <a:pt x="0" y="0"/>
                  </a:moveTo>
                  <a:lnTo>
                    <a:pt x="449286" y="0"/>
                  </a:lnTo>
                  <a:lnTo>
                    <a:pt x="449286" y="195025"/>
                  </a:lnTo>
                  <a:lnTo>
                    <a:pt x="0" y="195025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49286" cy="233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718345" y="3813141"/>
            <a:ext cx="1705884" cy="740484"/>
            <a:chOff x="0" y="0"/>
            <a:chExt cx="449286" cy="1950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49286" cy="195025"/>
            </a:xfrm>
            <a:custGeom>
              <a:avLst/>
              <a:gdLst/>
              <a:ahLst/>
              <a:cxnLst/>
              <a:rect r="r" b="b" t="t" l="l"/>
              <a:pathLst>
                <a:path h="195025" w="449286">
                  <a:moveTo>
                    <a:pt x="0" y="0"/>
                  </a:moveTo>
                  <a:lnTo>
                    <a:pt x="449286" y="0"/>
                  </a:lnTo>
                  <a:lnTo>
                    <a:pt x="449286" y="195025"/>
                  </a:lnTo>
                  <a:lnTo>
                    <a:pt x="0" y="195025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49286" cy="233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5262130" y="2848627"/>
            <a:ext cx="49256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V="true">
            <a:off x="7310411" y="2843487"/>
            <a:ext cx="975181" cy="51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10037154" y="2843487"/>
            <a:ext cx="652210" cy="59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12295751" y="2765407"/>
            <a:ext cx="1036782" cy="399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V="true">
            <a:off x="14737605" y="2735268"/>
            <a:ext cx="920785" cy="387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6542077" y="3380248"/>
            <a:ext cx="624" cy="3584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9142324" y="3390980"/>
            <a:ext cx="1676" cy="3997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>
            <a:off x="11522123" y="3372849"/>
            <a:ext cx="13926" cy="4987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>
            <a:off x="14012937" y="3320836"/>
            <a:ext cx="246058" cy="4178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16443118" y="3301486"/>
            <a:ext cx="15605" cy="5701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H="true">
            <a:off x="14031922" y="4438441"/>
            <a:ext cx="21137" cy="7824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1536048" y="4510193"/>
            <a:ext cx="19043" cy="7308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H="true">
            <a:off x="9120693" y="4531234"/>
            <a:ext cx="23307" cy="7086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>
            <a:off x="6523027" y="4488562"/>
            <a:ext cx="19674" cy="7500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H="true" flipV="true">
            <a:off x="16516929" y="4488282"/>
            <a:ext cx="22191" cy="7522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8" id="48"/>
          <p:cNvSpPr/>
          <p:nvPr/>
        </p:nvSpPr>
        <p:spPr>
          <a:xfrm flipH="false" flipV="false" rot="0">
            <a:off x="548986" y="5574951"/>
            <a:ext cx="14498032" cy="14498032"/>
          </a:xfrm>
          <a:custGeom>
            <a:avLst/>
            <a:gdLst/>
            <a:ahLst/>
            <a:cxnLst/>
            <a:rect r="r" b="b" t="t" l="l"/>
            <a:pathLst>
              <a:path h="14498032" w="14498032">
                <a:moveTo>
                  <a:pt x="0" y="0"/>
                </a:moveTo>
                <a:lnTo>
                  <a:pt x="14498032" y="0"/>
                </a:lnTo>
                <a:lnTo>
                  <a:pt x="14498032" y="14498032"/>
                </a:lnTo>
                <a:lnTo>
                  <a:pt x="0" y="14498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9" id="49"/>
          <p:cNvGrpSpPr/>
          <p:nvPr/>
        </p:nvGrpSpPr>
        <p:grpSpPr>
          <a:xfrm rot="0">
            <a:off x="879454" y="5917851"/>
            <a:ext cx="2174758" cy="1090482"/>
            <a:chOff x="0" y="0"/>
            <a:chExt cx="572776" cy="28720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72776" cy="287205"/>
            </a:xfrm>
            <a:custGeom>
              <a:avLst/>
              <a:gdLst/>
              <a:ahLst/>
              <a:cxnLst/>
              <a:rect r="r" b="b" t="t" l="l"/>
              <a:pathLst>
                <a:path h="287205" w="572776">
                  <a:moveTo>
                    <a:pt x="0" y="0"/>
                  </a:moveTo>
                  <a:lnTo>
                    <a:pt x="572776" y="0"/>
                  </a:lnTo>
                  <a:lnTo>
                    <a:pt x="572776" y="287205"/>
                  </a:lnTo>
                  <a:lnTo>
                    <a:pt x="0" y="287205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572776" cy="325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68731" y="7404009"/>
            <a:ext cx="2332822" cy="1389475"/>
            <a:chOff x="0" y="0"/>
            <a:chExt cx="1364628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364629" cy="812800"/>
            </a:xfrm>
            <a:custGeom>
              <a:avLst/>
              <a:gdLst/>
              <a:ahLst/>
              <a:cxnLst/>
              <a:rect r="r" b="b" t="t" l="l"/>
              <a:pathLst>
                <a:path h="812800" w="1364629">
                  <a:moveTo>
                    <a:pt x="682314" y="0"/>
                  </a:moveTo>
                  <a:lnTo>
                    <a:pt x="1364629" y="406400"/>
                  </a:lnTo>
                  <a:lnTo>
                    <a:pt x="682314" y="812800"/>
                  </a:lnTo>
                  <a:lnTo>
                    <a:pt x="0" y="406400"/>
                  </a:lnTo>
                  <a:lnTo>
                    <a:pt x="682314" y="0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139700" y="101600"/>
              <a:ext cx="1085228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3965783" y="7613312"/>
            <a:ext cx="2016463" cy="951815"/>
            <a:chOff x="0" y="0"/>
            <a:chExt cx="531085" cy="250684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531085" cy="250684"/>
            </a:xfrm>
            <a:custGeom>
              <a:avLst/>
              <a:gdLst/>
              <a:ahLst/>
              <a:cxnLst/>
              <a:rect r="r" b="b" t="t" l="l"/>
              <a:pathLst>
                <a:path h="250684" w="531085">
                  <a:moveTo>
                    <a:pt x="0" y="0"/>
                  </a:moveTo>
                  <a:lnTo>
                    <a:pt x="531085" y="0"/>
                  </a:lnTo>
                  <a:lnTo>
                    <a:pt x="531085" y="250684"/>
                  </a:lnTo>
                  <a:lnTo>
                    <a:pt x="0" y="250684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531085" cy="28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758374" y="7523686"/>
            <a:ext cx="1930963" cy="1150120"/>
            <a:chOff x="0" y="0"/>
            <a:chExt cx="1364628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364629" cy="812800"/>
            </a:xfrm>
            <a:custGeom>
              <a:avLst/>
              <a:gdLst/>
              <a:ahLst/>
              <a:cxnLst/>
              <a:rect r="r" b="b" t="t" l="l"/>
              <a:pathLst>
                <a:path h="812800" w="1364629">
                  <a:moveTo>
                    <a:pt x="682314" y="0"/>
                  </a:moveTo>
                  <a:lnTo>
                    <a:pt x="1364629" y="406400"/>
                  </a:lnTo>
                  <a:lnTo>
                    <a:pt x="682314" y="812800"/>
                  </a:lnTo>
                  <a:lnTo>
                    <a:pt x="0" y="406400"/>
                  </a:lnTo>
                  <a:lnTo>
                    <a:pt x="682314" y="0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139700" y="101600"/>
              <a:ext cx="1085228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9497603" y="7622115"/>
            <a:ext cx="2016463" cy="951815"/>
            <a:chOff x="0" y="0"/>
            <a:chExt cx="531085" cy="250684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531085" cy="250684"/>
            </a:xfrm>
            <a:custGeom>
              <a:avLst/>
              <a:gdLst/>
              <a:ahLst/>
              <a:cxnLst/>
              <a:rect r="r" b="b" t="t" l="l"/>
              <a:pathLst>
                <a:path h="250684" w="531085">
                  <a:moveTo>
                    <a:pt x="0" y="0"/>
                  </a:moveTo>
                  <a:lnTo>
                    <a:pt x="531085" y="0"/>
                  </a:lnTo>
                  <a:lnTo>
                    <a:pt x="531085" y="250684"/>
                  </a:lnTo>
                  <a:lnTo>
                    <a:pt x="0" y="250684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38100"/>
              <a:ext cx="531085" cy="28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5314911" y="7494389"/>
            <a:ext cx="2628166" cy="1179418"/>
            <a:chOff x="0" y="0"/>
            <a:chExt cx="812800" cy="364753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364753"/>
            </a:xfrm>
            <a:custGeom>
              <a:avLst/>
              <a:gdLst/>
              <a:ahLst/>
              <a:cxnLst/>
              <a:rect r="r" b="b" t="t" l="l"/>
              <a:pathLst>
                <a:path h="364753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237753"/>
                  </a:lnTo>
                  <a:cubicBezTo>
                    <a:pt x="812800" y="307893"/>
                    <a:pt x="755940" y="364753"/>
                    <a:pt x="685800" y="364753"/>
                  </a:cubicBezTo>
                  <a:lnTo>
                    <a:pt x="127000" y="364753"/>
                  </a:lnTo>
                  <a:cubicBezTo>
                    <a:pt x="93318" y="364753"/>
                    <a:pt x="61015" y="351372"/>
                    <a:pt x="37197" y="327555"/>
                  </a:cubicBezTo>
                  <a:cubicBezTo>
                    <a:pt x="13380" y="303738"/>
                    <a:pt x="0" y="271435"/>
                    <a:pt x="0" y="237753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812800" cy="4123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6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>
            <a:off x="1917146" y="7002103"/>
            <a:ext cx="17995" cy="4019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 flipV="true">
            <a:off x="3101553" y="8089220"/>
            <a:ext cx="864231" cy="95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>
            <a:off x="5982247" y="8089220"/>
            <a:ext cx="776128" cy="95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0" id="70"/>
          <p:cNvSpPr/>
          <p:nvPr/>
        </p:nvSpPr>
        <p:spPr>
          <a:xfrm>
            <a:off x="8648726" y="8089220"/>
            <a:ext cx="848877" cy="88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1" id="71"/>
          <p:cNvSpPr/>
          <p:nvPr/>
        </p:nvSpPr>
        <p:spPr>
          <a:xfrm flipV="true">
            <a:off x="14363385" y="8084098"/>
            <a:ext cx="951526" cy="146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2" id="72"/>
          <p:cNvGrpSpPr/>
          <p:nvPr/>
        </p:nvGrpSpPr>
        <p:grpSpPr>
          <a:xfrm rot="0">
            <a:off x="3965618" y="9210885"/>
            <a:ext cx="2016463" cy="951815"/>
            <a:chOff x="0" y="0"/>
            <a:chExt cx="531085" cy="250684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31085" cy="250684"/>
            </a:xfrm>
            <a:custGeom>
              <a:avLst/>
              <a:gdLst/>
              <a:ahLst/>
              <a:cxnLst/>
              <a:rect r="r" b="b" t="t" l="l"/>
              <a:pathLst>
                <a:path h="250684" w="531085">
                  <a:moveTo>
                    <a:pt x="0" y="0"/>
                  </a:moveTo>
                  <a:lnTo>
                    <a:pt x="531085" y="0"/>
                  </a:lnTo>
                  <a:lnTo>
                    <a:pt x="531085" y="250684"/>
                  </a:lnTo>
                  <a:lnTo>
                    <a:pt x="0" y="250684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531085" cy="28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5" id="75"/>
          <p:cNvSpPr/>
          <p:nvPr/>
        </p:nvSpPr>
        <p:spPr>
          <a:xfrm flipV="true">
            <a:off x="1938539" y="8793553"/>
            <a:ext cx="3380" cy="8478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>
            <a:off x="1932324" y="9624298"/>
            <a:ext cx="2033149" cy="171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7" id="77"/>
          <p:cNvSpPr/>
          <p:nvPr/>
        </p:nvSpPr>
        <p:spPr>
          <a:xfrm flipV="true">
            <a:off x="4973849" y="8527892"/>
            <a:ext cx="14452" cy="68299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8" id="78"/>
          <p:cNvSpPr/>
          <p:nvPr/>
        </p:nvSpPr>
        <p:spPr>
          <a:xfrm>
            <a:off x="7709568" y="6765285"/>
            <a:ext cx="14327" cy="75670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>
            <a:off x="13520663" y="6784520"/>
            <a:ext cx="9811" cy="91806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0" id="80"/>
          <p:cNvGrpSpPr/>
          <p:nvPr/>
        </p:nvGrpSpPr>
        <p:grpSpPr>
          <a:xfrm rot="0">
            <a:off x="12522242" y="7702586"/>
            <a:ext cx="2016463" cy="951815"/>
            <a:chOff x="0" y="0"/>
            <a:chExt cx="531085" cy="250684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531085" cy="250684"/>
            </a:xfrm>
            <a:custGeom>
              <a:avLst/>
              <a:gdLst/>
              <a:ahLst/>
              <a:cxnLst/>
              <a:rect r="r" b="b" t="t" l="l"/>
              <a:pathLst>
                <a:path h="250684" w="531085">
                  <a:moveTo>
                    <a:pt x="0" y="0"/>
                  </a:moveTo>
                  <a:lnTo>
                    <a:pt x="531085" y="0"/>
                  </a:lnTo>
                  <a:lnTo>
                    <a:pt x="531085" y="250684"/>
                  </a:lnTo>
                  <a:lnTo>
                    <a:pt x="0" y="250684"/>
                  </a:lnTo>
                  <a:close/>
                </a:path>
              </a:pathLst>
            </a:custGeom>
            <a:solidFill>
              <a:srgbClr val="00C6AD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531085" cy="28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3" id="83"/>
          <p:cNvSpPr/>
          <p:nvPr/>
        </p:nvSpPr>
        <p:spPr>
          <a:xfrm flipV="true">
            <a:off x="11516934" y="8117793"/>
            <a:ext cx="951526" cy="190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4" id="84"/>
          <p:cNvSpPr/>
          <p:nvPr/>
        </p:nvSpPr>
        <p:spPr>
          <a:xfrm>
            <a:off x="7738872" y="6784091"/>
            <a:ext cx="57675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5" id="85"/>
          <p:cNvGrpSpPr/>
          <p:nvPr/>
        </p:nvGrpSpPr>
        <p:grpSpPr>
          <a:xfrm rot="0">
            <a:off x="13074817" y="3799208"/>
            <a:ext cx="1796690" cy="740484"/>
            <a:chOff x="0" y="0"/>
            <a:chExt cx="2395587" cy="987312"/>
          </a:xfrm>
        </p:grpSpPr>
        <p:grpSp>
          <p:nvGrpSpPr>
            <p:cNvPr name="Group 86" id="86"/>
            <p:cNvGrpSpPr/>
            <p:nvPr/>
          </p:nvGrpSpPr>
          <p:grpSpPr>
            <a:xfrm rot="0">
              <a:off x="121076" y="0"/>
              <a:ext cx="2274512" cy="987312"/>
              <a:chOff x="0" y="0"/>
              <a:chExt cx="449286" cy="195025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449286" cy="195025"/>
              </a:xfrm>
              <a:custGeom>
                <a:avLst/>
                <a:gdLst/>
                <a:ahLst/>
                <a:cxnLst/>
                <a:rect r="r" b="b" t="t" l="l"/>
                <a:pathLst>
                  <a:path h="195025" w="449286">
                    <a:moveTo>
                      <a:pt x="0" y="0"/>
                    </a:moveTo>
                    <a:lnTo>
                      <a:pt x="449286" y="0"/>
                    </a:lnTo>
                    <a:lnTo>
                      <a:pt x="449286" y="195025"/>
                    </a:lnTo>
                    <a:lnTo>
                      <a:pt x="0" y="195025"/>
                    </a:lnTo>
                    <a:close/>
                  </a:path>
                </a:pathLst>
              </a:custGeom>
              <a:solidFill>
                <a:srgbClr val="00C6AD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0" y="-38100"/>
                <a:ext cx="449286" cy="233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9" id="89"/>
            <p:cNvSpPr txBox="true"/>
            <p:nvPr/>
          </p:nvSpPr>
          <p:spPr>
            <a:xfrm rot="0">
              <a:off x="0" y="-22140"/>
              <a:ext cx="2394854" cy="89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6"/>
                </a:lnSpc>
              </a:pPr>
              <a:r>
                <a:rPr lang="en-US" sz="1940">
                  <a:solidFill>
                    <a:srgbClr val="01012C"/>
                  </a:solidFill>
                  <a:latin typeface="Canva Sans"/>
                </a:rPr>
                <a:t>Suhu = 180°c </a:t>
              </a:r>
            </a:p>
            <a:p>
              <a:pPr algn="ctr">
                <a:lnSpc>
                  <a:spcPts val="2716"/>
                </a:lnSpc>
              </a:pPr>
              <a:r>
                <a:rPr lang="en-US" sz="1940">
                  <a:solidFill>
                    <a:srgbClr val="01012C"/>
                  </a:solidFill>
                  <a:latin typeface="Canva Sans"/>
                </a:rPr>
                <a:t>Waktu = 3 m</a:t>
              </a:r>
            </a:p>
          </p:txBody>
        </p:sp>
      </p:grpSp>
      <p:grpSp>
        <p:nvGrpSpPr>
          <p:cNvPr name="Group 90" id="90"/>
          <p:cNvGrpSpPr/>
          <p:nvPr/>
        </p:nvGrpSpPr>
        <p:grpSpPr>
          <a:xfrm rot="0">
            <a:off x="15554784" y="3800035"/>
            <a:ext cx="1796140" cy="740484"/>
            <a:chOff x="0" y="0"/>
            <a:chExt cx="2394854" cy="987312"/>
          </a:xfrm>
        </p:grpSpPr>
        <p:grpSp>
          <p:nvGrpSpPr>
            <p:cNvPr name="Group 91" id="91"/>
            <p:cNvGrpSpPr/>
            <p:nvPr/>
          </p:nvGrpSpPr>
          <p:grpSpPr>
            <a:xfrm rot="0">
              <a:off x="69121" y="0"/>
              <a:ext cx="2274512" cy="987312"/>
              <a:chOff x="0" y="0"/>
              <a:chExt cx="449286" cy="195025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449286" cy="195025"/>
              </a:xfrm>
              <a:custGeom>
                <a:avLst/>
                <a:gdLst/>
                <a:ahLst/>
                <a:cxnLst/>
                <a:rect r="r" b="b" t="t" l="l"/>
                <a:pathLst>
                  <a:path h="195025" w="449286">
                    <a:moveTo>
                      <a:pt x="0" y="0"/>
                    </a:moveTo>
                    <a:lnTo>
                      <a:pt x="449286" y="0"/>
                    </a:lnTo>
                    <a:lnTo>
                      <a:pt x="449286" y="195025"/>
                    </a:lnTo>
                    <a:lnTo>
                      <a:pt x="0" y="195025"/>
                    </a:lnTo>
                    <a:close/>
                  </a:path>
                </a:pathLst>
              </a:custGeom>
              <a:solidFill>
                <a:srgbClr val="00C6AD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38100"/>
                <a:ext cx="449286" cy="233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4" id="94"/>
            <p:cNvSpPr txBox="true"/>
            <p:nvPr/>
          </p:nvSpPr>
          <p:spPr>
            <a:xfrm rot="0">
              <a:off x="0" y="9822"/>
              <a:ext cx="2394854" cy="89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16"/>
                </a:lnSpc>
              </a:pPr>
              <a:r>
                <a:rPr lang="en-US" sz="1940">
                  <a:solidFill>
                    <a:srgbClr val="01012C"/>
                  </a:solidFill>
                  <a:latin typeface="Canva Sans"/>
                </a:rPr>
                <a:t>Suhu = 60°c</a:t>
              </a:r>
            </a:p>
            <a:p>
              <a:pPr algn="ctr">
                <a:lnSpc>
                  <a:spcPts val="2716"/>
                </a:lnSpc>
              </a:pPr>
              <a:r>
                <a:rPr lang="en-US" sz="1940">
                  <a:solidFill>
                    <a:srgbClr val="01012C"/>
                  </a:solidFill>
                  <a:latin typeface="Canva Sans"/>
                </a:rPr>
                <a:t>Waktu = 2 m</a:t>
              </a:r>
            </a:p>
          </p:txBody>
        </p:sp>
      </p:grpSp>
      <p:sp>
        <p:nvSpPr>
          <p:cNvPr name="AutoShape 95" id="95"/>
          <p:cNvSpPr/>
          <p:nvPr/>
        </p:nvSpPr>
        <p:spPr>
          <a:xfrm flipV="true">
            <a:off x="4472501" y="5202312"/>
            <a:ext cx="12080859" cy="392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>
            <a:off x="2042394" y="5261136"/>
            <a:ext cx="19040" cy="7103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7" id="97"/>
          <p:cNvSpPr/>
          <p:nvPr/>
        </p:nvSpPr>
        <p:spPr>
          <a:xfrm flipV="true">
            <a:off x="2023412" y="5202312"/>
            <a:ext cx="12080859" cy="3926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8" id="98"/>
          <p:cNvSpPr txBox="true"/>
          <p:nvPr/>
        </p:nvSpPr>
        <p:spPr>
          <a:xfrm rot="0">
            <a:off x="1177890" y="804130"/>
            <a:ext cx="4376878" cy="10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6"/>
              </a:lnSpc>
              <a:spcBef>
                <a:spcPct val="0"/>
              </a:spcBef>
            </a:pPr>
            <a:r>
              <a:rPr lang="en-US" sz="6097">
                <a:solidFill>
                  <a:srgbClr val="01012C"/>
                </a:solidFill>
                <a:latin typeface="Literata Bold"/>
              </a:rPr>
              <a:t>Flowchart</a:t>
            </a:r>
          </a:p>
        </p:txBody>
      </p:sp>
      <p:sp>
        <p:nvSpPr>
          <p:cNvPr name="Freeform 99" id="99"/>
          <p:cNvSpPr/>
          <p:nvPr/>
        </p:nvSpPr>
        <p:spPr>
          <a:xfrm flipH="false" flipV="false" rot="0">
            <a:off x="5287908" y="1212628"/>
            <a:ext cx="3777033" cy="642096"/>
          </a:xfrm>
          <a:custGeom>
            <a:avLst/>
            <a:gdLst/>
            <a:ahLst/>
            <a:cxnLst/>
            <a:rect r="r" b="b" t="t" l="l"/>
            <a:pathLst>
              <a:path h="642096" w="3777033">
                <a:moveTo>
                  <a:pt x="0" y="0"/>
                </a:moveTo>
                <a:lnTo>
                  <a:pt x="3777032" y="0"/>
                </a:lnTo>
                <a:lnTo>
                  <a:pt x="3777032" y="642096"/>
                </a:lnTo>
                <a:lnTo>
                  <a:pt x="0" y="64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0" id="100"/>
          <p:cNvSpPr/>
          <p:nvPr/>
        </p:nvSpPr>
        <p:spPr>
          <a:xfrm flipH="false" flipV="false" rot="0">
            <a:off x="8497325" y="1212628"/>
            <a:ext cx="3777033" cy="642096"/>
          </a:xfrm>
          <a:custGeom>
            <a:avLst/>
            <a:gdLst/>
            <a:ahLst/>
            <a:cxnLst/>
            <a:rect r="r" b="b" t="t" l="l"/>
            <a:pathLst>
              <a:path h="642096" w="3777033">
                <a:moveTo>
                  <a:pt x="0" y="0"/>
                </a:moveTo>
                <a:lnTo>
                  <a:pt x="3777032" y="0"/>
                </a:lnTo>
                <a:lnTo>
                  <a:pt x="3777032" y="642096"/>
                </a:lnTo>
                <a:lnTo>
                  <a:pt x="0" y="64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1" id="101"/>
          <p:cNvSpPr/>
          <p:nvPr/>
        </p:nvSpPr>
        <p:spPr>
          <a:xfrm flipH="false" flipV="false" rot="0">
            <a:off x="11711037" y="1212628"/>
            <a:ext cx="3777033" cy="642096"/>
          </a:xfrm>
          <a:custGeom>
            <a:avLst/>
            <a:gdLst/>
            <a:ahLst/>
            <a:cxnLst/>
            <a:rect r="r" b="b" t="t" l="l"/>
            <a:pathLst>
              <a:path h="642096" w="3777033">
                <a:moveTo>
                  <a:pt x="0" y="0"/>
                </a:moveTo>
                <a:lnTo>
                  <a:pt x="3777033" y="0"/>
                </a:lnTo>
                <a:lnTo>
                  <a:pt x="3777033" y="642096"/>
                </a:lnTo>
                <a:lnTo>
                  <a:pt x="0" y="64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2" id="102"/>
          <p:cNvSpPr/>
          <p:nvPr/>
        </p:nvSpPr>
        <p:spPr>
          <a:xfrm flipH="false" flipV="false" rot="0">
            <a:off x="14920454" y="1212628"/>
            <a:ext cx="3777033" cy="642096"/>
          </a:xfrm>
          <a:custGeom>
            <a:avLst/>
            <a:gdLst/>
            <a:ahLst/>
            <a:cxnLst/>
            <a:rect r="r" b="b" t="t" l="l"/>
            <a:pathLst>
              <a:path h="642096" w="3777033">
                <a:moveTo>
                  <a:pt x="0" y="0"/>
                </a:moveTo>
                <a:lnTo>
                  <a:pt x="3777033" y="0"/>
                </a:lnTo>
                <a:lnTo>
                  <a:pt x="3777033" y="642096"/>
                </a:lnTo>
                <a:lnTo>
                  <a:pt x="0" y="64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3" id="103"/>
          <p:cNvSpPr/>
          <p:nvPr/>
        </p:nvSpPr>
        <p:spPr>
          <a:xfrm flipH="false" flipV="false" rot="0">
            <a:off x="-2599143" y="1212628"/>
            <a:ext cx="3777033" cy="642096"/>
          </a:xfrm>
          <a:custGeom>
            <a:avLst/>
            <a:gdLst/>
            <a:ahLst/>
            <a:cxnLst/>
            <a:rect r="r" b="b" t="t" l="l"/>
            <a:pathLst>
              <a:path h="642096" w="3777033">
                <a:moveTo>
                  <a:pt x="0" y="0"/>
                </a:moveTo>
                <a:lnTo>
                  <a:pt x="3777033" y="0"/>
                </a:lnTo>
                <a:lnTo>
                  <a:pt x="3777033" y="642096"/>
                </a:lnTo>
                <a:lnTo>
                  <a:pt x="0" y="64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4" id="104"/>
          <p:cNvSpPr txBox="true"/>
          <p:nvPr/>
        </p:nvSpPr>
        <p:spPr>
          <a:xfrm rot="0">
            <a:off x="15909483" y="7837596"/>
            <a:ext cx="1439021" cy="39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Selesai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177890" y="2642496"/>
            <a:ext cx="1439021" cy="39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Mulai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3769875" y="2406105"/>
            <a:ext cx="1439021" cy="8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Input (Mode)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5823190" y="2582317"/>
            <a:ext cx="1439021" cy="39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Manual?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8401182" y="2591880"/>
            <a:ext cx="1439021" cy="39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Reheat?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0771870" y="2591880"/>
            <a:ext cx="1439021" cy="39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Defrost?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3285919" y="2536785"/>
            <a:ext cx="1439021" cy="39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Popcorn?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5739212" y="2368081"/>
            <a:ext cx="1439021" cy="8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Coffee/</a:t>
            </a:r>
          </a:p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Milk?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5472919" y="3680121"/>
            <a:ext cx="2138939" cy="80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Input</a:t>
            </a:r>
          </a:p>
          <a:p>
            <a:pPr algn="ctr">
              <a:lnSpc>
                <a:spcPts val="3234"/>
              </a:lnSpc>
            </a:pPr>
            <a:r>
              <a:rPr lang="en-US" sz="2310">
                <a:solidFill>
                  <a:srgbClr val="01012C"/>
                </a:solidFill>
                <a:latin typeface="Canva Sans"/>
              </a:rPr>
              <a:t>(Suhu,Waktu)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8264980" y="3752034"/>
            <a:ext cx="1796140" cy="68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940">
                <a:solidFill>
                  <a:srgbClr val="01012C"/>
                </a:solidFill>
                <a:latin typeface="Canva Sans"/>
              </a:rPr>
              <a:t>Suhu = 60°c</a:t>
            </a:r>
          </a:p>
          <a:p>
            <a:pPr algn="ctr">
              <a:lnSpc>
                <a:spcPts val="2716"/>
              </a:lnSpc>
            </a:pPr>
            <a:r>
              <a:rPr lang="en-US" sz="1940">
                <a:solidFill>
                  <a:srgbClr val="01012C"/>
                </a:solidFill>
                <a:latin typeface="Canva Sans"/>
              </a:rPr>
              <a:t>Waktu = 4 m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0637978" y="3823980"/>
            <a:ext cx="1796140" cy="68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1940">
                <a:solidFill>
                  <a:srgbClr val="01012C"/>
                </a:solidFill>
                <a:latin typeface="Canva Sans"/>
              </a:rPr>
              <a:t>Suhu = 40°c </a:t>
            </a:r>
          </a:p>
          <a:p>
            <a:pPr algn="ctr">
              <a:lnSpc>
                <a:spcPts val="2716"/>
              </a:lnSpc>
            </a:pPr>
            <a:r>
              <a:rPr lang="en-US" sz="1940">
                <a:solidFill>
                  <a:srgbClr val="01012C"/>
                </a:solidFill>
                <a:latin typeface="Canva Sans"/>
              </a:rPr>
              <a:t>Waktu = 12 m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3783431" y="5584091"/>
            <a:ext cx="2975177" cy="9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5"/>
              </a:lnSpc>
            </a:pPr>
            <a:r>
              <a:rPr lang="en-US" sz="5461">
                <a:solidFill>
                  <a:srgbClr val="01012C"/>
                </a:solidFill>
                <a:latin typeface="Canva Sans"/>
              </a:rPr>
              <a:t>For Loop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020264" y="5933889"/>
            <a:ext cx="1827749" cy="104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993">
                <a:solidFill>
                  <a:srgbClr val="01012C"/>
                </a:solidFill>
                <a:latin typeface="Canva Sans"/>
              </a:rPr>
              <a:t>Timer Berjalan </a:t>
            </a:r>
          </a:p>
          <a:p>
            <a:pPr algn="ctr">
              <a:lnSpc>
                <a:spcPts val="2790"/>
              </a:lnSpc>
            </a:pPr>
            <a:r>
              <a:rPr lang="en-US" sz="1993">
                <a:solidFill>
                  <a:srgbClr val="01012C"/>
                </a:solidFill>
                <a:latin typeface="Canva Sans"/>
              </a:rPr>
              <a:t>for i in range</a:t>
            </a:r>
          </a:p>
          <a:p>
            <a:pPr algn="ctr">
              <a:lnSpc>
                <a:spcPts val="2790"/>
              </a:lnSpc>
            </a:pPr>
            <a:r>
              <a:rPr lang="en-US" sz="1993">
                <a:solidFill>
                  <a:srgbClr val="01012C"/>
                </a:solidFill>
                <a:latin typeface="Canva Sans"/>
              </a:rPr>
              <a:t>(timer, 0, -1)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973679" y="7754881"/>
            <a:ext cx="1847444" cy="542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567">
                <a:solidFill>
                  <a:srgbClr val="01012C"/>
                </a:solidFill>
                <a:latin typeface="Canva Sans"/>
              </a:rPr>
              <a:t>Apakah ingin</a:t>
            </a:r>
          </a:p>
          <a:p>
            <a:pPr algn="ctr">
              <a:lnSpc>
                <a:spcPts val="2195"/>
              </a:lnSpc>
            </a:pPr>
            <a:r>
              <a:rPr lang="en-US" sz="1567">
                <a:solidFill>
                  <a:srgbClr val="01012C"/>
                </a:solidFill>
                <a:latin typeface="Canva Sans"/>
              </a:rPr>
              <a:t>menambah waktu? 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3947433" y="9322286"/>
            <a:ext cx="2024265" cy="681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>
                <a:solidFill>
                  <a:srgbClr val="01012C"/>
                </a:solidFill>
                <a:latin typeface="Canva Sans"/>
              </a:rPr>
              <a:t>Tekan Start</a:t>
            </a:r>
          </a:p>
          <a:p>
            <a:pPr algn="ctr">
              <a:lnSpc>
                <a:spcPts val="2708"/>
              </a:lnSpc>
            </a:pPr>
            <a:r>
              <a:rPr lang="en-US" sz="1934">
                <a:solidFill>
                  <a:srgbClr val="01012C"/>
                </a:solidFill>
                <a:latin typeface="Canva Sans"/>
              </a:rPr>
              <a:t>Timer += 30 detik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4251708" y="7675769"/>
            <a:ext cx="1415715" cy="681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>
                <a:solidFill>
                  <a:srgbClr val="01012C"/>
                </a:solidFill>
                <a:latin typeface="Canva Sans"/>
              </a:rPr>
              <a:t>Timer lanjut</a:t>
            </a:r>
          </a:p>
          <a:p>
            <a:pPr algn="ctr">
              <a:lnSpc>
                <a:spcPts val="2708"/>
              </a:lnSpc>
            </a:pPr>
            <a:r>
              <a:rPr lang="en-US" sz="1934">
                <a:solidFill>
                  <a:srgbClr val="01012C"/>
                </a:solidFill>
                <a:latin typeface="Canva Sans"/>
              </a:rPr>
              <a:t>menghitung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6975972" y="7702844"/>
            <a:ext cx="1495768" cy="73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7"/>
              </a:lnSpc>
            </a:pPr>
            <a:r>
              <a:rPr lang="en-US" sz="1419">
                <a:solidFill>
                  <a:srgbClr val="01012C"/>
                </a:solidFill>
                <a:latin typeface="Canva Sans"/>
              </a:rPr>
              <a:t>Apakah ingin</a:t>
            </a:r>
          </a:p>
          <a:p>
            <a:pPr algn="ctr">
              <a:lnSpc>
                <a:spcPts val="1987"/>
              </a:lnSpc>
            </a:pPr>
            <a:r>
              <a:rPr lang="en-US" sz="1419">
                <a:solidFill>
                  <a:srgbClr val="01012C"/>
                </a:solidFill>
                <a:latin typeface="Canva Sans"/>
              </a:rPr>
              <a:t>memberhentikan</a:t>
            </a:r>
          </a:p>
          <a:p>
            <a:pPr algn="ctr">
              <a:lnSpc>
                <a:spcPts val="1987"/>
              </a:lnSpc>
            </a:pPr>
            <a:r>
              <a:rPr lang="en-US" sz="1419">
                <a:solidFill>
                  <a:srgbClr val="01012C"/>
                </a:solidFill>
                <a:latin typeface="Canva Sans"/>
              </a:rPr>
              <a:t>secara tiba-tiba? 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9716875" y="7696159"/>
            <a:ext cx="1415715" cy="681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>
                <a:solidFill>
                  <a:srgbClr val="01012C"/>
                </a:solidFill>
                <a:latin typeface="Canva Sans"/>
              </a:rPr>
              <a:t>Timer lanjut</a:t>
            </a:r>
          </a:p>
          <a:p>
            <a:pPr algn="ctr">
              <a:lnSpc>
                <a:spcPts val="2708"/>
              </a:lnSpc>
            </a:pPr>
            <a:r>
              <a:rPr lang="en-US" sz="1934">
                <a:solidFill>
                  <a:srgbClr val="01012C"/>
                </a:solidFill>
                <a:latin typeface="Canva Sans"/>
              </a:rPr>
              <a:t>menghitung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12451117" y="7873519"/>
            <a:ext cx="2110519" cy="58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2"/>
              </a:lnSpc>
            </a:pPr>
            <a:r>
              <a:rPr lang="en-US" sz="1687">
                <a:solidFill>
                  <a:srgbClr val="01012C"/>
                </a:solidFill>
                <a:latin typeface="Canva Sans"/>
              </a:rPr>
              <a:t>Timer habis dan</a:t>
            </a:r>
          </a:p>
          <a:p>
            <a:pPr algn="ctr">
              <a:lnSpc>
                <a:spcPts val="2362"/>
              </a:lnSpc>
            </a:pPr>
            <a:r>
              <a:rPr lang="en-US" sz="1687">
                <a:solidFill>
                  <a:srgbClr val="01012C"/>
                </a:solidFill>
                <a:latin typeface="Canva Sans"/>
              </a:rPr>
              <a:t>microwave berbunyi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02933"/>
            <a:ext cx="7285374" cy="7184653"/>
          </a:xfrm>
          <a:custGeom>
            <a:avLst/>
            <a:gdLst/>
            <a:ahLst/>
            <a:cxnLst/>
            <a:rect r="r" b="b" t="t" l="l"/>
            <a:pathLst>
              <a:path h="7184653" w="7285374">
                <a:moveTo>
                  <a:pt x="0" y="0"/>
                </a:moveTo>
                <a:lnTo>
                  <a:pt x="7285374" y="0"/>
                </a:lnTo>
                <a:lnTo>
                  <a:pt x="7285374" y="7184653"/>
                </a:lnTo>
                <a:lnTo>
                  <a:pt x="0" y="7184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98" t="-10534" r="-113764" b="-15184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12832393" cy="122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22"/>
              </a:lnSpc>
              <a:spcBef>
                <a:spcPct val="0"/>
              </a:spcBef>
            </a:pPr>
            <a:r>
              <a:rPr lang="en-US" sz="7087">
                <a:solidFill>
                  <a:srgbClr val="01012C"/>
                </a:solidFill>
                <a:latin typeface="Literata Bold"/>
              </a:rPr>
              <a:t>Program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314074" y="2302933"/>
            <a:ext cx="9180989" cy="7184653"/>
          </a:xfrm>
          <a:custGeom>
            <a:avLst/>
            <a:gdLst/>
            <a:ahLst/>
            <a:cxnLst/>
            <a:rect r="r" b="b" t="t" l="l"/>
            <a:pathLst>
              <a:path h="7184653" w="9180989">
                <a:moveTo>
                  <a:pt x="0" y="0"/>
                </a:moveTo>
                <a:lnTo>
                  <a:pt x="9180989" y="0"/>
                </a:lnTo>
                <a:lnTo>
                  <a:pt x="9180989" y="7184653"/>
                </a:lnTo>
                <a:lnTo>
                  <a:pt x="0" y="7184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28" t="-82219" r="-23627" b="-8712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600.0000" end="6666.6667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6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05594" y="519705"/>
            <a:ext cx="7386513" cy="9247591"/>
          </a:xfrm>
          <a:custGeom>
            <a:avLst/>
            <a:gdLst/>
            <a:ahLst/>
            <a:cxnLst/>
            <a:rect r="r" b="b" t="t" l="l"/>
            <a:pathLst>
              <a:path h="9247591" w="7386513">
                <a:moveTo>
                  <a:pt x="0" y="0"/>
                </a:moveTo>
                <a:lnTo>
                  <a:pt x="7386513" y="0"/>
                </a:lnTo>
                <a:lnTo>
                  <a:pt x="7386513" y="9247590"/>
                </a:lnTo>
                <a:lnTo>
                  <a:pt x="0" y="9247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56199" y="2131919"/>
            <a:ext cx="8303101" cy="6023161"/>
            <a:chOff x="0" y="0"/>
            <a:chExt cx="2186825" cy="15863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6825" cy="1586347"/>
            </a:xfrm>
            <a:custGeom>
              <a:avLst/>
              <a:gdLst/>
              <a:ahLst/>
              <a:cxnLst/>
              <a:rect r="r" b="b" t="t" l="l"/>
              <a:pathLst>
                <a:path h="1586347" w="2186825">
                  <a:moveTo>
                    <a:pt x="32634" y="0"/>
                  </a:moveTo>
                  <a:lnTo>
                    <a:pt x="2154190" y="0"/>
                  </a:lnTo>
                  <a:cubicBezTo>
                    <a:pt x="2162846" y="0"/>
                    <a:pt x="2171146" y="3438"/>
                    <a:pt x="2177267" y="9558"/>
                  </a:cubicBezTo>
                  <a:cubicBezTo>
                    <a:pt x="2183386" y="15679"/>
                    <a:pt x="2186825" y="23979"/>
                    <a:pt x="2186825" y="32634"/>
                  </a:cubicBezTo>
                  <a:lnTo>
                    <a:pt x="2186825" y="1553713"/>
                  </a:lnTo>
                  <a:cubicBezTo>
                    <a:pt x="2186825" y="1562368"/>
                    <a:pt x="2183386" y="1570668"/>
                    <a:pt x="2177267" y="1576789"/>
                  </a:cubicBezTo>
                  <a:cubicBezTo>
                    <a:pt x="2171146" y="1582909"/>
                    <a:pt x="2162846" y="1586347"/>
                    <a:pt x="2154190" y="1586347"/>
                  </a:cubicBezTo>
                  <a:lnTo>
                    <a:pt x="32634" y="1586347"/>
                  </a:lnTo>
                  <a:cubicBezTo>
                    <a:pt x="14611" y="1586347"/>
                    <a:pt x="0" y="1571736"/>
                    <a:pt x="0" y="1553713"/>
                  </a:cubicBezTo>
                  <a:lnTo>
                    <a:pt x="0" y="32634"/>
                  </a:lnTo>
                  <a:cubicBezTo>
                    <a:pt x="0" y="14611"/>
                    <a:pt x="14611" y="0"/>
                    <a:pt x="326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86825" cy="16244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9239" y="7552598"/>
            <a:ext cx="5637022" cy="900633"/>
            <a:chOff x="0" y="0"/>
            <a:chExt cx="1582453" cy="2528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2453" cy="252830"/>
            </a:xfrm>
            <a:custGeom>
              <a:avLst/>
              <a:gdLst/>
              <a:ahLst/>
              <a:cxnLst/>
              <a:rect r="r" b="b" t="t" l="l"/>
              <a:pathLst>
                <a:path h="252830" w="1582453">
                  <a:moveTo>
                    <a:pt x="126415" y="0"/>
                  </a:moveTo>
                  <a:lnTo>
                    <a:pt x="1456038" y="0"/>
                  </a:lnTo>
                  <a:cubicBezTo>
                    <a:pt x="1489565" y="0"/>
                    <a:pt x="1521719" y="13319"/>
                    <a:pt x="1545427" y="37026"/>
                  </a:cubicBezTo>
                  <a:cubicBezTo>
                    <a:pt x="1569134" y="60734"/>
                    <a:pt x="1582453" y="92888"/>
                    <a:pt x="1582453" y="126415"/>
                  </a:cubicBezTo>
                  <a:lnTo>
                    <a:pt x="1582453" y="126415"/>
                  </a:lnTo>
                  <a:cubicBezTo>
                    <a:pt x="1582453" y="196232"/>
                    <a:pt x="1525855" y="252830"/>
                    <a:pt x="1456038" y="252830"/>
                  </a:cubicBezTo>
                  <a:lnTo>
                    <a:pt x="126415" y="252830"/>
                  </a:lnTo>
                  <a:cubicBezTo>
                    <a:pt x="56598" y="252830"/>
                    <a:pt x="0" y="196232"/>
                    <a:pt x="0" y="126415"/>
                  </a:cubicBezTo>
                  <a:lnTo>
                    <a:pt x="0" y="126415"/>
                  </a:lnTo>
                  <a:cubicBezTo>
                    <a:pt x="0" y="56598"/>
                    <a:pt x="56598" y="0"/>
                    <a:pt x="126415" y="0"/>
                  </a:cubicBezTo>
                  <a:close/>
                </a:path>
              </a:pathLst>
            </a:custGeom>
            <a:solidFill>
              <a:srgbClr val="FDBE11"/>
            </a:solidFill>
            <a:ln w="38100" cap="rnd">
              <a:solidFill>
                <a:srgbClr val="01012C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82453" cy="2909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36459" y="2433160"/>
            <a:ext cx="7085855" cy="5420679"/>
          </a:xfrm>
          <a:custGeom>
            <a:avLst/>
            <a:gdLst/>
            <a:ahLst/>
            <a:cxnLst/>
            <a:rect r="r" b="b" t="t" l="l"/>
            <a:pathLst>
              <a:path h="5420679" w="7085855">
                <a:moveTo>
                  <a:pt x="0" y="0"/>
                </a:moveTo>
                <a:lnTo>
                  <a:pt x="7085855" y="0"/>
                </a:lnTo>
                <a:lnTo>
                  <a:pt x="7085855" y="5420680"/>
                </a:lnTo>
                <a:lnTo>
                  <a:pt x="0" y="5420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97208" y="3775076"/>
            <a:ext cx="7621084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1012C"/>
                </a:solidFill>
                <a:latin typeface="Literata Bold"/>
              </a:rPr>
              <a:t>Thank You!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7208" y="5928949"/>
            <a:ext cx="762108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1012C"/>
                </a:solidFill>
                <a:latin typeface="Open Sauce Bold"/>
              </a:rPr>
              <a:t>Any questions?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6431" y="7767837"/>
            <a:ext cx="4822636" cy="42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  <a:spcBef>
                <a:spcPct val="0"/>
              </a:spcBef>
            </a:pPr>
            <a:r>
              <a:rPr lang="en-US" sz="2489">
                <a:solidFill>
                  <a:srgbClr val="01012C"/>
                </a:solidFill>
                <a:latin typeface="Open Sauce"/>
              </a:rPr>
              <a:t>Kelompok 7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DAFx_TF0Zpg</dc:identifier>
  <dcterms:modified xsi:type="dcterms:W3CDTF">2011-08-01T06:04:30Z</dcterms:modified>
  <cp:revision>1</cp:revision>
  <dc:title>mikrowife</dc:title>
</cp:coreProperties>
</file>